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3" r:id="rId16"/>
    <p:sldId id="270" r:id="rId17"/>
    <p:sldId id="271" r:id="rId18"/>
    <p:sldId id="272" r:id="rId19"/>
    <p:sldId id="276" r:id="rId20"/>
    <p:sldId id="274" r:id="rId21"/>
    <p:sldId id="275" r:id="rId22"/>
    <p:sldId id="277" r:id="rId23"/>
    <p:sldId id="278" r:id="rId24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71" d="100"/>
          <a:sy n="71" d="100"/>
        </p:scale>
        <p:origin x="90" y="9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 smtClean="0"/>
              <a:t>マスター サブタイトルの書式設定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FE779-683A-4E7A-99AC-0C216D842C67}" type="datetimeFigureOut">
              <a:rPr kumimoji="1" lang="ja-JP" altLang="en-US" smtClean="0"/>
              <a:t>2017/6/22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2D4E5-583B-4BDC-8728-6D11614B1B6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471737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FE779-683A-4E7A-99AC-0C216D842C67}" type="datetimeFigureOut">
              <a:rPr kumimoji="1" lang="ja-JP" altLang="en-US" smtClean="0"/>
              <a:t>2017/6/22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2D4E5-583B-4BDC-8728-6D11614B1B6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403797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FE779-683A-4E7A-99AC-0C216D842C67}" type="datetimeFigureOut">
              <a:rPr kumimoji="1" lang="ja-JP" altLang="en-US" smtClean="0"/>
              <a:t>2017/6/22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2D4E5-583B-4BDC-8728-6D11614B1B6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353744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FE779-683A-4E7A-99AC-0C216D842C67}" type="datetimeFigureOut">
              <a:rPr kumimoji="1" lang="ja-JP" altLang="en-US" smtClean="0"/>
              <a:t>2017/6/22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2D4E5-583B-4BDC-8728-6D11614B1B6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692814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FE779-683A-4E7A-99AC-0C216D842C67}" type="datetimeFigureOut">
              <a:rPr kumimoji="1" lang="ja-JP" altLang="en-US" smtClean="0"/>
              <a:t>2017/6/22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2D4E5-583B-4BDC-8728-6D11614B1B6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38913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FE779-683A-4E7A-99AC-0C216D842C67}" type="datetimeFigureOut">
              <a:rPr kumimoji="1" lang="ja-JP" altLang="en-US" smtClean="0"/>
              <a:t>2017/6/22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2D4E5-583B-4BDC-8728-6D11614B1B6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625221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FE779-683A-4E7A-99AC-0C216D842C67}" type="datetimeFigureOut">
              <a:rPr kumimoji="1" lang="ja-JP" altLang="en-US" smtClean="0"/>
              <a:t>2017/6/22</a:t>
            </a:fld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2D4E5-583B-4BDC-8728-6D11614B1B6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127597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FE779-683A-4E7A-99AC-0C216D842C67}" type="datetimeFigureOut">
              <a:rPr kumimoji="1" lang="ja-JP" altLang="en-US" smtClean="0"/>
              <a:t>2017/6/22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2D4E5-583B-4BDC-8728-6D11614B1B6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818344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FE779-683A-4E7A-99AC-0C216D842C67}" type="datetimeFigureOut">
              <a:rPr kumimoji="1" lang="ja-JP" altLang="en-US" smtClean="0"/>
              <a:t>2017/6/22</a:t>
            </a:fld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2D4E5-583B-4BDC-8728-6D11614B1B6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551439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FE779-683A-4E7A-99AC-0C216D842C67}" type="datetimeFigureOut">
              <a:rPr kumimoji="1" lang="ja-JP" altLang="en-US" smtClean="0"/>
              <a:t>2017/6/22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2D4E5-583B-4BDC-8728-6D11614B1B6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340256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FE779-683A-4E7A-99AC-0C216D842C67}" type="datetimeFigureOut">
              <a:rPr kumimoji="1" lang="ja-JP" altLang="en-US" smtClean="0"/>
              <a:t>2017/6/22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2D4E5-583B-4BDC-8728-6D11614B1B6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155751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6FE779-683A-4E7A-99AC-0C216D842C67}" type="datetimeFigureOut">
              <a:rPr kumimoji="1" lang="ja-JP" altLang="en-US" smtClean="0"/>
              <a:t>2017/6/22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02D4E5-583B-4BDC-8728-6D11614B1B6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330394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722224" cy="6481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88707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90157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64438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50586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2355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1114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7515" y="0"/>
            <a:ext cx="45769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97867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37362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62987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81480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4248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88022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045518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311728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35807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0119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9787" y="0"/>
            <a:ext cx="457242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1839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58157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64201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9775" y="0"/>
            <a:ext cx="45724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238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2337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4034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47362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ワイド画面</PresentationFormat>
  <Paragraphs>0</Paragraphs>
  <Slides>23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4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23</vt:i4>
      </vt:variant>
    </vt:vector>
  </HeadingPairs>
  <TitlesOfParts>
    <vt:vector size="28" baseType="lpstr">
      <vt:lpstr>ＭＳ Ｐゴシック</vt:lpstr>
      <vt:lpstr>Arial</vt:lpstr>
      <vt:lpstr>Calibri</vt:lpstr>
      <vt:lpstr>Calibri Light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朝田 絵理</dc:creator>
  <cp:lastModifiedBy>朝田 絵理</cp:lastModifiedBy>
  <cp:revision>2</cp:revision>
  <dcterms:created xsi:type="dcterms:W3CDTF">2017-06-21T00:28:41Z</dcterms:created>
  <dcterms:modified xsi:type="dcterms:W3CDTF">2017-06-22T02:44:06Z</dcterms:modified>
</cp:coreProperties>
</file>