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F5BB-7BFB-49B0-9770-E4941F854453}" type="datetimeFigureOut">
              <a:rPr kumimoji="1" lang="ja-JP" altLang="en-US" smtClean="0"/>
              <a:t>2018/8/2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71EF-496B-472D-B9D9-E32E3E2566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258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F5BB-7BFB-49B0-9770-E4941F854453}" type="datetimeFigureOut">
              <a:rPr kumimoji="1" lang="ja-JP" altLang="en-US" smtClean="0"/>
              <a:t>2018/8/2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71EF-496B-472D-B9D9-E32E3E2566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71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F5BB-7BFB-49B0-9770-E4941F854453}" type="datetimeFigureOut">
              <a:rPr kumimoji="1" lang="ja-JP" altLang="en-US" smtClean="0"/>
              <a:t>2018/8/2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71EF-496B-472D-B9D9-E32E3E2566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6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F5BB-7BFB-49B0-9770-E4941F854453}" type="datetimeFigureOut">
              <a:rPr kumimoji="1" lang="ja-JP" altLang="en-US" smtClean="0"/>
              <a:t>2018/8/2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71EF-496B-472D-B9D9-E32E3E2566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9423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F5BB-7BFB-49B0-9770-E4941F854453}" type="datetimeFigureOut">
              <a:rPr kumimoji="1" lang="ja-JP" altLang="en-US" smtClean="0"/>
              <a:t>2018/8/2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71EF-496B-472D-B9D9-E32E3E2566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319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F5BB-7BFB-49B0-9770-E4941F854453}" type="datetimeFigureOut">
              <a:rPr kumimoji="1" lang="ja-JP" altLang="en-US" smtClean="0"/>
              <a:t>2018/8/2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71EF-496B-472D-B9D9-E32E3E2566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5989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F5BB-7BFB-49B0-9770-E4941F854453}" type="datetimeFigureOut">
              <a:rPr kumimoji="1" lang="ja-JP" altLang="en-US" smtClean="0"/>
              <a:t>2018/8/2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71EF-496B-472D-B9D9-E32E3E2566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4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F5BB-7BFB-49B0-9770-E4941F854453}" type="datetimeFigureOut">
              <a:rPr kumimoji="1" lang="ja-JP" altLang="en-US" smtClean="0"/>
              <a:t>2018/8/2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71EF-496B-472D-B9D9-E32E3E2566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16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F5BB-7BFB-49B0-9770-E4941F854453}" type="datetimeFigureOut">
              <a:rPr kumimoji="1" lang="ja-JP" altLang="en-US" smtClean="0"/>
              <a:t>2018/8/2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71EF-496B-472D-B9D9-E32E3E2566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603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F5BB-7BFB-49B0-9770-E4941F854453}" type="datetimeFigureOut">
              <a:rPr kumimoji="1" lang="ja-JP" altLang="en-US" smtClean="0"/>
              <a:t>2018/8/2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71EF-496B-472D-B9D9-E32E3E2566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61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F5BB-7BFB-49B0-9770-E4941F854453}" type="datetimeFigureOut">
              <a:rPr kumimoji="1" lang="ja-JP" altLang="en-US" smtClean="0"/>
              <a:t>2018/8/2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71EF-496B-472D-B9D9-E32E3E2566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63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1F5BB-7BFB-49B0-9770-E4941F854453}" type="datetimeFigureOut">
              <a:rPr kumimoji="1" lang="ja-JP" altLang="en-US" smtClean="0"/>
              <a:t>2018/8/2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F71EF-496B-472D-B9D9-E32E3E2566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306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02" y="1406768"/>
            <a:ext cx="6613574" cy="440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5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351691"/>
            <a:ext cx="7624689" cy="571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2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5268" y="1249589"/>
            <a:ext cx="6152375" cy="461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1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80" y="1195754"/>
            <a:ext cx="6269269" cy="440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3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xmlns="" id="{93A24C32-4216-4A68-A7DB-32DE93641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948" y="672313"/>
            <a:ext cx="6655027" cy="561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6" y="1108319"/>
            <a:ext cx="7413674" cy="4947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071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0" y="731519"/>
            <a:ext cx="3859237" cy="578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0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625" y="633045"/>
            <a:ext cx="3915508" cy="587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677" y="618978"/>
            <a:ext cx="4046806" cy="607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2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7" y="873369"/>
            <a:ext cx="7413674" cy="494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7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92" y="912160"/>
            <a:ext cx="6995407" cy="467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7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16" y="1179446"/>
            <a:ext cx="7156782" cy="477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25" y="806110"/>
            <a:ext cx="7015386" cy="526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9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7" y="688563"/>
            <a:ext cx="7453469" cy="559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2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画面に合わせる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Kodama</dc:creator>
  <cp:lastModifiedBy>Kodama</cp:lastModifiedBy>
  <cp:revision>3</cp:revision>
  <dcterms:created xsi:type="dcterms:W3CDTF">2018-08-01T23:56:18Z</dcterms:created>
  <dcterms:modified xsi:type="dcterms:W3CDTF">2018-08-02T00:03:29Z</dcterms:modified>
</cp:coreProperties>
</file>